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4" r:id="rId3"/>
    <p:sldId id="290" r:id="rId4"/>
    <p:sldId id="296" r:id="rId5"/>
    <p:sldId id="297" r:id="rId6"/>
    <p:sldId id="286" r:id="rId7"/>
    <p:sldId id="299" r:id="rId8"/>
    <p:sldId id="298" r:id="rId9"/>
    <p:sldId id="291" r:id="rId10"/>
    <p:sldId id="269" r:id="rId11"/>
    <p:sldId id="301" r:id="rId1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29814500328915"/>
          <c:y val="4.7276333095605902E-2"/>
          <c:w val="0.89062061887303645"/>
          <c:h val="0.65201015676620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Сентябрь2015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Поднимание головы</c:v>
                </c:pt>
                <c:pt idx="1">
                  <c:v> Опора на руки</c:v>
                </c:pt>
                <c:pt idx="2">
                  <c:v>Переворачивание</c:v>
                </c:pt>
                <c:pt idx="3">
                  <c:v>Ползание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0.54500000000000004</c:v>
                </c:pt>
                <c:pt idx="1">
                  <c:v>0.23600000000000004</c:v>
                </c:pt>
                <c:pt idx="2">
                  <c:v>0.16300000000000017</c:v>
                </c:pt>
                <c:pt idx="3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D-4194-B477-5E7E1C94A5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Сентябрь 2016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Поднимание головы</c:v>
                </c:pt>
                <c:pt idx="1">
                  <c:v> Опора на руки</c:v>
                </c:pt>
                <c:pt idx="2">
                  <c:v>Переворачивание</c:v>
                </c:pt>
                <c:pt idx="3">
                  <c:v>Ползание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0.58000000000000052</c:v>
                </c:pt>
                <c:pt idx="1">
                  <c:v>0.27200000000000002</c:v>
                </c:pt>
                <c:pt idx="2">
                  <c:v>0.18000000000000016</c:v>
                </c:pt>
                <c:pt idx="3">
                  <c:v>0.14500000000000016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D-4194-B477-5E7E1C94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74880"/>
        <c:axId val="34876800"/>
      </c:barChart>
      <c:catAx>
        <c:axId val="3487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876800"/>
        <c:crosses val="autoZero"/>
        <c:auto val="1"/>
        <c:lblAlgn val="ctr"/>
        <c:lblOffset val="100"/>
        <c:noMultiLvlLbl val="0"/>
      </c:catAx>
      <c:valAx>
        <c:axId val="34876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87488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37938112696462"/>
          <c:y val="3.5897570835209391E-2"/>
          <c:w val="0.89062061887303623"/>
          <c:h val="0.65201015676620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Сентябрь2015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Поднимание головы</c:v>
                </c:pt>
                <c:pt idx="1">
                  <c:v> Опора на руки</c:v>
                </c:pt>
                <c:pt idx="2">
                  <c:v>Переворачивание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5.3999999999999999E-2</c:v>
                </c:pt>
                <c:pt idx="2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4-45E1-9F7E-2DFE5FF86C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Сентябрь 2016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Поднимание головы</c:v>
                </c:pt>
                <c:pt idx="1">
                  <c:v> Опора на руки</c:v>
                </c:pt>
                <c:pt idx="2">
                  <c:v>Переворачивание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0.47000000000000008</c:v>
                </c:pt>
                <c:pt idx="1">
                  <c:v>7.0000000000000021E-2</c:v>
                </c:pt>
                <c:pt idx="2">
                  <c:v>0.18000000000000016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4-45E1-9F7E-2DFE5FF86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97376"/>
        <c:axId val="37011456"/>
      </c:barChart>
      <c:catAx>
        <c:axId val="3699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011456"/>
        <c:crosses val="autoZero"/>
        <c:auto val="1"/>
        <c:lblAlgn val="ctr"/>
        <c:lblOffset val="100"/>
        <c:noMultiLvlLbl val="0"/>
      </c:catAx>
      <c:valAx>
        <c:axId val="37011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99737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D2A2-E773-4FEC-BFE8-7731EC897E9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217B8-F465-4AD1-834C-B091D1B57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4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217B8-F465-4AD1-834C-B091D1B57E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217B8-F465-4AD1-834C-B091D1B57E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1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127485-FD0F-44B7-9896-0E61459DC4C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9B532A-5585-4709-8404-862C45D9E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image" Target="../media/image11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12968" cy="5256584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solidFill>
                <a:srgbClr val="1F497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индивидуального подбора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технических средств реабилитации и 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позиционирования детей 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В РАДОСТЬ»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Е.В. Соколова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инструктор по ФК</a:t>
            </a:r>
          </a:p>
          <a:p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Государственного областного бюджетного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учреждения социального обслуживания населения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Мончегорский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дом-интернат </a:t>
            </a:r>
          </a:p>
          <a:p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для умственно-отсталых детей»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35" y="125419"/>
            <a:ext cx="901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6228184" y="125419"/>
            <a:ext cx="15843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302" y="25627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МИНИСТЕРСТВО   СОЦИАЛЬНОГО РАЗВИТИЯ   МУРМАНСКОЙ 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50" y="125419"/>
            <a:ext cx="1289926" cy="9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60" y="95658"/>
            <a:ext cx="711772" cy="7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6772132" y="71069"/>
            <a:ext cx="1308165" cy="80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49774"/>
            <a:ext cx="5508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53" y="5657671"/>
            <a:ext cx="814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бюджетное учреждение социального 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населения 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Мончегорский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умственно-отсталых детей»</a:t>
            </a:r>
          </a:p>
          <a:p>
            <a:pPr algn="ctr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Геологов 24, г. Мончегорск, Мурманская область, 184506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тел/факс: (81536) 5-74-03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www.mdiuod.ucoz.ru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mdiod@yandex.ru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9254"/>
            <a:ext cx="1043608" cy="782706"/>
          </a:xfrm>
          <a:prstGeom prst="rect">
            <a:avLst/>
          </a:prstGeom>
        </p:spPr>
      </p:pic>
      <p:pic>
        <p:nvPicPr>
          <p:cNvPr id="2050" name="Picture 2" descr="C:\Users\Форум\Desktop\Рисунок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587020" cy="42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24" y="95658"/>
            <a:ext cx="711772" cy="7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6772132" y="71069"/>
            <a:ext cx="1308165" cy="80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9348" y="2708920"/>
            <a:ext cx="5508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53" y="5657671"/>
            <a:ext cx="814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бюджетное учреждение социального 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населения 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Мончегорский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умственно-отсталых детей»</a:t>
            </a:r>
          </a:p>
          <a:p>
            <a:pPr algn="ctr"/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Геологов 24, г. Мончегорск, Мурманская область, 184506</a:t>
            </a:r>
          </a:p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тел/факс: (81536) 5-74-03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www.mdiuod.ucoz.ru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mdiod@yandex.ru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9254"/>
            <a:ext cx="1043608" cy="78270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6447"/>
            <a:ext cx="8712968" cy="656291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ClrTx/>
              <a:buSzTx/>
              <a:buNone/>
            </a:pPr>
            <a:r>
              <a:rPr lang="ru-RU" sz="28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spcAft>
                <a:spcPts val="0"/>
              </a:spcAft>
              <a:buClrTx/>
              <a:buSzTx/>
              <a:buNone/>
            </a:pPr>
            <a:endParaRPr lang="ru-RU" sz="2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Tx/>
              <a:buSzTx/>
              <a:buNone/>
            </a:pPr>
            <a:endParaRPr lang="ru-RU" dirty="0" smtClean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Tx/>
              <a:buSzTx/>
              <a:buNone/>
            </a:pPr>
            <a:endParaRPr lang="ru-RU" sz="2800" b="1" dirty="0" smtClean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Tx/>
              <a:buSzTx/>
              <a:buNone/>
            </a:pPr>
            <a:endParaRPr lang="ru-RU" sz="2800" b="1" dirty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Tx/>
              <a:buSzTx/>
              <a:buNone/>
            </a:pPr>
            <a:endParaRPr lang="ru-RU" sz="2800" b="1" dirty="0" smtClean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Tx/>
              <a:buSzTx/>
              <a:buNone/>
            </a:pPr>
            <a:endParaRPr lang="ru-RU" sz="2000" dirty="0" smtClean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ClrTx/>
              <a:buSzTx/>
              <a:buNone/>
            </a:pPr>
            <a:endParaRPr lang="ru-RU" sz="2600" b="1" dirty="0" smtClean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ClrTx/>
              <a:buSzTx/>
              <a:buNone/>
            </a:pPr>
            <a:endParaRPr lang="ru-RU" sz="2600" b="1" dirty="0" smtClean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ClrTx/>
              <a:buSzTx/>
              <a:buNone/>
            </a:pPr>
            <a:endParaRPr lang="ru-RU" sz="2600" dirty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ru-RU" sz="2400" dirty="0" smtClean="0">
              <a:ln w="11430"/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7273207" y="62028"/>
            <a:ext cx="1010132" cy="61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8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7" y="62028"/>
            <a:ext cx="552236" cy="5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7904" y="602182"/>
            <a:ext cx="655549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>
              <a:spcAft>
                <a:spcPts val="0"/>
              </a:spcAft>
              <a:buClrTx/>
              <a:buSzTx/>
              <a:buNone/>
            </a:pP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ПРОГРАММА «ДВИЖЕНИЕ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РАДОСТЬ»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7536" y="3833510"/>
            <a:ext cx="8280920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(ре)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абилитация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воспитанников с тяжёлыми множественными нарушениями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развитии  на основе использования технических средств реабилитации и метода позиционирования (с элементами  постурального  менеджмента)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7040" y="1234911"/>
            <a:ext cx="8281416" cy="242073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Целевая группа:                                                                            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ДЦП, с тяжёлыми двигательными нарушениями в возрасте от 4 до 18 лет,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них: оставшиеся  без попечения родителей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- 32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дети-сироты -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 родительские - 18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оличество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семей, принявших участие в мероприятиях программы  -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 родители (законные представители) детей с тяжёлыми множественными нарушениями в развитии</a:t>
            </a:r>
          </a:p>
          <a:p>
            <a:pPr algn="ctr"/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040" y="5301208"/>
            <a:ext cx="5041817" cy="4339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 реализации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2014-2017 годы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17856" y="5978698"/>
            <a:ext cx="5400600" cy="69066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Периодичность проведения мероприятий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цикл ежедневных занятий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13" y="13284"/>
            <a:ext cx="851087" cy="6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09" y="944677"/>
            <a:ext cx="44325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57" y="27452"/>
            <a:ext cx="560547" cy="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7347107" y="27452"/>
            <a:ext cx="966966" cy="5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6" y="13285"/>
            <a:ext cx="808224" cy="606168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6184039" y="3924698"/>
            <a:ext cx="2708441" cy="11810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даптация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К.Грюневальду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(комплексы упражнений по ступеням развития)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6321" y="3924698"/>
            <a:ext cx="2513082" cy="118001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ечение – положением  по Бортфельду С.А.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(укладки)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19104" y="6093295"/>
            <a:ext cx="1857466" cy="5945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83768" y="6093295"/>
            <a:ext cx="1843427" cy="5945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59114" y="6080511"/>
            <a:ext cx="1905743" cy="60730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рактический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/>
          <p:cNvCxnSpPr>
            <a:stCxn id="42" idx="2"/>
            <a:endCxn id="39" idx="0"/>
          </p:cNvCxnSpPr>
          <p:nvPr/>
        </p:nvCxnSpPr>
        <p:spPr>
          <a:xfrm>
            <a:off x="4504868" y="5733256"/>
            <a:ext cx="1307118" cy="34725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42" idx="2"/>
            <a:endCxn id="38" idx="0"/>
          </p:cNvCxnSpPr>
          <p:nvPr/>
        </p:nvCxnSpPr>
        <p:spPr>
          <a:xfrm flipH="1">
            <a:off x="3405482" y="5733256"/>
            <a:ext cx="1099386" cy="360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5" idx="2"/>
          </p:cNvCxnSpPr>
          <p:nvPr/>
        </p:nvCxnSpPr>
        <p:spPr>
          <a:xfrm flipH="1">
            <a:off x="2755524" y="3461047"/>
            <a:ext cx="1759136" cy="48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2" idx="2"/>
          </p:cNvCxnSpPr>
          <p:nvPr/>
        </p:nvCxnSpPr>
        <p:spPr>
          <a:xfrm>
            <a:off x="4504868" y="5733256"/>
            <a:ext cx="2820536" cy="36003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5" idx="2"/>
          </p:cNvCxnSpPr>
          <p:nvPr/>
        </p:nvCxnSpPr>
        <p:spPr>
          <a:xfrm>
            <a:off x="4514660" y="3461047"/>
            <a:ext cx="1759136" cy="48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2" idx="2"/>
          </p:cNvCxnSpPr>
          <p:nvPr/>
        </p:nvCxnSpPr>
        <p:spPr>
          <a:xfrm flipH="1">
            <a:off x="1967428" y="5733256"/>
            <a:ext cx="2537440" cy="347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326321" y="6093295"/>
            <a:ext cx="1743036" cy="5945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аглядный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97144" y="3924698"/>
            <a:ext cx="2629155" cy="118351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еабилитация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Дэвиду Вернеру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ребёнком и его семьёй)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80627" y="2981329"/>
            <a:ext cx="2668066" cy="479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069583" y="5301207"/>
            <a:ext cx="2870569" cy="432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stCxn id="35" idx="2"/>
          </p:cNvCxnSpPr>
          <p:nvPr/>
        </p:nvCxnSpPr>
        <p:spPr>
          <a:xfrm>
            <a:off x="4514660" y="3461047"/>
            <a:ext cx="4260" cy="45883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197144" y="263420"/>
            <a:ext cx="3253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4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3213" y="283602"/>
            <a:ext cx="2834886" cy="481626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526034" y="997625"/>
            <a:ext cx="2207096" cy="35572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одготовительный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75569" y="997626"/>
            <a:ext cx="2225131" cy="38024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сновной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81936" y="998251"/>
            <a:ext cx="2207096" cy="35572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6321" y="1608917"/>
            <a:ext cx="2589495" cy="112855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диагностика,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индивидуальных программ сопровождения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80627" y="1621724"/>
            <a:ext cx="2759525" cy="11157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индивидуальных программ сопровождения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205398" y="1590604"/>
            <a:ext cx="2760171" cy="114687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 диагностика, анализ достигнутых результатов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2705761" y="760418"/>
            <a:ext cx="858127" cy="260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700700" y="760418"/>
            <a:ext cx="781236" cy="26092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486798" y="761788"/>
            <a:ext cx="5468" cy="23583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4492268" y="1377869"/>
            <a:ext cx="4258" cy="21909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3" idx="2"/>
            <a:endCxn id="48" idx="0"/>
          </p:cNvCxnSpPr>
          <p:nvPr/>
        </p:nvCxnSpPr>
        <p:spPr>
          <a:xfrm flipH="1">
            <a:off x="1621069" y="1353346"/>
            <a:ext cx="8513" cy="25557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6" idx="2"/>
            <a:endCxn id="50" idx="0"/>
          </p:cNvCxnSpPr>
          <p:nvPr/>
        </p:nvCxnSpPr>
        <p:spPr>
          <a:xfrm>
            <a:off x="7585484" y="1353972"/>
            <a:ext cx="0" cy="23663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853716" y="5240645"/>
            <a:ext cx="1294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8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642918"/>
            <a:ext cx="6715172" cy="3915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42918"/>
            <a:ext cx="895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Способы решения задач программы «Движение в  радость»</a:t>
            </a:r>
            <a:endParaRPr lang="ru-RU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78" y="97019"/>
            <a:ext cx="530866" cy="5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7397884" y="84850"/>
            <a:ext cx="925722" cy="5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06" y="32554"/>
            <a:ext cx="808224" cy="6061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24" y="1340768"/>
            <a:ext cx="6784975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5720" y="539937"/>
            <a:ext cx="8575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задач программы «Движение в  радость»</a:t>
            </a:r>
            <a:endParaRPr lang="ru-RU" sz="20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78" y="97019"/>
            <a:ext cx="530866" cy="5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7397884" y="84850"/>
            <a:ext cx="925722" cy="5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06" y="32554"/>
            <a:ext cx="808224" cy="60616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89435" y="651599"/>
            <a:ext cx="7568030" cy="351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Содержимое 38" descr="тутор1.jpg"/>
          <p:cNvPicPr>
            <a:picLocks noGrp="1" noChangeAspect="1"/>
          </p:cNvPicPr>
          <p:nvPr>
            <p:ph sz="quarter" idx="13"/>
          </p:nvPr>
        </p:nvPicPr>
        <p:blipFill>
          <a:blip r:embed="rId5" cstate="print"/>
          <a:stretch>
            <a:fillRect/>
          </a:stretch>
        </p:blipFill>
        <p:spPr>
          <a:xfrm>
            <a:off x="176560" y="1268760"/>
            <a:ext cx="3061930" cy="2296448"/>
          </a:xfrm>
        </p:spPr>
      </p:pic>
      <p:pic>
        <p:nvPicPr>
          <p:cNvPr id="40" name="Содержимое 39" descr="вертикализатор3.jpg"/>
          <p:cNvPicPr>
            <a:picLocks noGrp="1" noChangeAspect="1"/>
          </p:cNvPicPr>
          <p:nvPr>
            <p:ph sz="quarter" idx="14"/>
          </p:nvPr>
        </p:nvPicPr>
        <p:blipFill>
          <a:blip r:embed="rId6" cstate="print"/>
          <a:stretch>
            <a:fillRect/>
          </a:stretch>
        </p:blipFill>
        <p:spPr>
          <a:xfrm>
            <a:off x="3537599" y="1126147"/>
            <a:ext cx="2071702" cy="2762269"/>
          </a:xfrm>
        </p:spPr>
      </p:pic>
      <p:pic>
        <p:nvPicPr>
          <p:cNvPr id="42" name="Содержимое 4" descr="тренажёр для ходьбы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1142983"/>
            <a:ext cx="2357454" cy="2786083"/>
          </a:xfrm>
          <a:prstGeom prst="rect">
            <a:avLst/>
          </a:prstGeom>
        </p:spPr>
      </p:pic>
      <p:pic>
        <p:nvPicPr>
          <p:cNvPr id="43" name="Содержимое 5" descr="ходунки опора5.jpg"/>
          <p:cNvPicPr>
            <a:picLocks noGrp="1" noChangeAspect="1"/>
          </p:cNvPicPr>
          <p:nvPr>
            <p:ph sz="quarter" idx="14"/>
          </p:nvPr>
        </p:nvPicPr>
        <p:blipFill>
          <a:blip r:embed="rId8" cstate="print"/>
          <a:stretch>
            <a:fillRect/>
          </a:stretch>
        </p:blipFill>
        <p:spPr>
          <a:xfrm>
            <a:off x="683568" y="3778396"/>
            <a:ext cx="2234176" cy="2978902"/>
          </a:xfrm>
        </p:spPr>
      </p:pic>
      <p:pic>
        <p:nvPicPr>
          <p:cNvPr id="44" name="Содержимое 8" descr="роллаторы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52406" y="3988537"/>
            <a:ext cx="2071702" cy="2762270"/>
          </a:xfrm>
          <a:prstGeom prst="rect">
            <a:avLst/>
          </a:prstGeom>
        </p:spPr>
      </p:pic>
      <p:pic>
        <p:nvPicPr>
          <p:cNvPr id="45" name="Содержимое 9" descr="скутер-доска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85994" y="4259334"/>
            <a:ext cx="3117355" cy="23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974" y="82278"/>
            <a:ext cx="5527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8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57" y="27452"/>
            <a:ext cx="560547" cy="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7347107" y="27452"/>
            <a:ext cx="966966" cy="5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131840" y="761241"/>
            <a:ext cx="2936800" cy="104728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и спортивно-развлекательные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4849" y="761243"/>
            <a:ext cx="2579139" cy="104728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привлечением родителей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8910" y="761242"/>
            <a:ext cx="2498338" cy="10472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методических мероприятий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6" y="13285"/>
            <a:ext cx="808224" cy="60616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95123" y="225603"/>
            <a:ext cx="3785938" cy="305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7"/>
          <a:stretch/>
        </p:blipFill>
        <p:spPr>
          <a:xfrm>
            <a:off x="198042" y="4959459"/>
            <a:ext cx="2737397" cy="180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4731" r="7550" b="4731"/>
          <a:stretch/>
        </p:blipFill>
        <p:spPr>
          <a:xfrm>
            <a:off x="3347862" y="4985898"/>
            <a:ext cx="2720779" cy="17792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60" y="4936908"/>
            <a:ext cx="2382928" cy="182827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05309" y="4959459"/>
            <a:ext cx="2730130" cy="1805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47861" y="4985897"/>
            <a:ext cx="2720779" cy="1779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481061" y="4936910"/>
            <a:ext cx="2382927" cy="1828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47861" y="1916831"/>
            <a:ext cx="2563839" cy="29762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«Вместе весело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шагать»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«Дружные ребята»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с другом вышел в путь»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«Экологическая тропа Здоровья»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забавы»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встречаем солнце»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84849" y="1916832"/>
            <a:ext cx="2579139" cy="29762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66700" indent="-26670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пуговица»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чтецов»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кругу семьи»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вместе»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бой по-пластунски»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  мероприятия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8910" y="1916832"/>
            <a:ext cx="2456213" cy="297912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обучающие семинары для специалистов учреждения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мастер-классы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Антонова Татьяна Николаевна\КЛАСС\IMG_3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0788"/>
            <a:ext cx="7879745" cy="59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6" y="13285"/>
            <a:ext cx="808224" cy="606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7397884" y="84850"/>
            <a:ext cx="925722" cy="5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18" y="114499"/>
            <a:ext cx="530866" cy="5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11694" r="-773" b="17321"/>
          <a:stretch/>
        </p:blipFill>
        <p:spPr>
          <a:xfrm>
            <a:off x="2375947" y="4976539"/>
            <a:ext cx="2390970" cy="172168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78" y="97019"/>
            <a:ext cx="530866" cy="5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7397884" y="84850"/>
            <a:ext cx="925722" cy="5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6" y="13285"/>
            <a:ext cx="808224" cy="606168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642910" y="6429396"/>
            <a:ext cx="2371161" cy="268829"/>
          </a:xfrm>
          <a:prstGeom prst="roundRect">
            <a:avLst>
              <a:gd name="adj" fmla="val 2710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54253" y="2437550"/>
            <a:ext cx="1944215" cy="261685"/>
          </a:xfrm>
          <a:prstGeom prst="roundRect">
            <a:avLst>
              <a:gd name="adj" fmla="val 3045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-1173" b="4784"/>
          <a:stretch/>
        </p:blipFill>
        <p:spPr>
          <a:xfrm>
            <a:off x="1707328" y="545195"/>
            <a:ext cx="2174752" cy="185715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955808" y="2789062"/>
            <a:ext cx="3166832" cy="1892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ТСР при взаимодействии со специалистами учреждения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68" y="2806778"/>
            <a:ext cx="2503118" cy="1857388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21" idx="2"/>
          </p:cNvCxnSpPr>
          <p:nvPr/>
        </p:nvCxnSpPr>
        <p:spPr>
          <a:xfrm>
            <a:off x="2794704" y="2402353"/>
            <a:ext cx="776728" cy="54580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84910" y="4552541"/>
            <a:ext cx="704775" cy="42399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2"/>
          </p:cNvCxnSpPr>
          <p:nvPr/>
        </p:nvCxnSpPr>
        <p:spPr>
          <a:xfrm>
            <a:off x="2633604" y="3735473"/>
            <a:ext cx="322204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6"/>
            <a:endCxn id="7" idx="1"/>
          </p:cNvCxnSpPr>
          <p:nvPr/>
        </p:nvCxnSpPr>
        <p:spPr>
          <a:xfrm flipV="1">
            <a:off x="6122640" y="3735472"/>
            <a:ext cx="399828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71239" y="4562275"/>
            <a:ext cx="650946" cy="43369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714348" y="214290"/>
            <a:ext cx="2669230" cy="228574"/>
          </a:xfrm>
          <a:prstGeom prst="roundRect">
            <a:avLst>
              <a:gd name="adj" fmla="val 2636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едицинский персонал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23751" r="13602" b="21650"/>
          <a:stretch/>
        </p:blipFill>
        <p:spPr>
          <a:xfrm>
            <a:off x="231857" y="2547677"/>
            <a:ext cx="2390712" cy="2004864"/>
          </a:xfrm>
          <a:prstGeom prst="rect">
            <a:avLst/>
          </a:prstGeom>
        </p:spPr>
      </p:pic>
      <p:cxnSp>
        <p:nvCxnSpPr>
          <p:cNvPr id="140" name="Прямая со стрелкой 139"/>
          <p:cNvCxnSpPr/>
          <p:nvPr/>
        </p:nvCxnSpPr>
        <p:spPr>
          <a:xfrm flipV="1">
            <a:off x="5344030" y="2439641"/>
            <a:ext cx="645655" cy="50006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7" t="5203" r="6904" b="3717"/>
          <a:stretch/>
        </p:blipFill>
        <p:spPr>
          <a:xfrm>
            <a:off x="5323819" y="4976539"/>
            <a:ext cx="2450208" cy="1745783"/>
          </a:xfrm>
          <a:prstGeom prst="rect">
            <a:avLst/>
          </a:prstGeom>
        </p:spPr>
      </p:pic>
      <p:sp>
        <p:nvSpPr>
          <p:cNvPr id="75" name="Скругленный прямоугольник 74"/>
          <p:cNvSpPr/>
          <p:nvPr/>
        </p:nvSpPr>
        <p:spPr>
          <a:xfrm>
            <a:off x="107125" y="4674501"/>
            <a:ext cx="2143140" cy="642942"/>
          </a:xfrm>
          <a:prstGeom prst="roundRect">
            <a:avLst>
              <a:gd name="adj" fmla="val 2710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 по реабилитации инвалидов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76665" y="6448932"/>
            <a:ext cx="2000263" cy="273390"/>
          </a:xfrm>
          <a:prstGeom prst="roundRect">
            <a:avLst>
              <a:gd name="adj" fmla="val 2431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читель-дефектолог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-742" r="2473" b="-1"/>
          <a:stretch/>
        </p:blipFill>
        <p:spPr>
          <a:xfrm flipH="1">
            <a:off x="4429124" y="571480"/>
            <a:ext cx="2457619" cy="186816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4786314" y="214290"/>
            <a:ext cx="1795571" cy="211919"/>
          </a:xfrm>
          <a:prstGeom prst="roundRect">
            <a:avLst>
              <a:gd name="adj" fmla="val 3754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0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57" y="27452"/>
            <a:ext cx="560547" cy="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 bwMode="auto">
          <a:xfrm>
            <a:off x="7347107" y="27452"/>
            <a:ext cx="966966" cy="5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6" y="13285"/>
            <a:ext cx="808224" cy="60616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0862" y="682661"/>
            <a:ext cx="8822646" cy="3548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53013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развития двигательной сферы  55 воспитанников  за 2015-2016 год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20072" y="1124744"/>
            <a:ext cx="3744416" cy="2880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положения «лёжа на спине»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1124744"/>
            <a:ext cx="3744416" cy="2880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положения «лёжа на животе»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89976" y="6278685"/>
            <a:ext cx="4546319" cy="31866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Сентябрь 2015         Сентябрь 2016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6363707"/>
            <a:ext cx="144016" cy="1486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98574" y="6371389"/>
            <a:ext cx="147177" cy="1486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одержимое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70681"/>
              </p:ext>
            </p:extLst>
          </p:nvPr>
        </p:nvGraphicFramePr>
        <p:xfrm>
          <a:off x="0" y="1628800"/>
          <a:ext cx="45365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Содержимое 7"/>
          <p:cNvGraphicFramePr>
            <a:graphicFrameLocks noGrp="1"/>
          </p:cNvGraphicFramePr>
          <p:nvPr/>
        </p:nvGraphicFramePr>
        <p:xfrm>
          <a:off x="4607496" y="1628800"/>
          <a:ext cx="42849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43608" y="3429000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1988840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077072"/>
            <a:ext cx="527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3284984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3645024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87824" y="4221088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3789040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95936" y="4293096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3212976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1628800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76256" y="4365104"/>
            <a:ext cx="476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64288" y="3933056"/>
            <a:ext cx="52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72400" y="4077072"/>
            <a:ext cx="476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64995" y="3284984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152" y="515719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кол-во %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кол-во человек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516</Words>
  <Application>Microsoft Office PowerPoint</Application>
  <PresentationFormat>Экран (4:3)</PresentationFormat>
  <Paragraphs>138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ОБЛАСТНОЕ БЮДЖЕТНОЕ УЧРЕЖДЕНИЕ СОЦИАЛЬНОГО ОБСЛУЖИВАНИЯ НАСЕЛЕНИЯ  МОНЧЕГОРСКИЙ ДОМ – ИНТЕРНАТ ДЛЯ УМСТВЕННО ОТСТАЛЫХ ДЕТЕЙ</dc:title>
  <dc:creator>Екатерина</dc:creator>
  <cp:lastModifiedBy>Стахеева Юлия Владимировна</cp:lastModifiedBy>
  <cp:revision>407</cp:revision>
  <cp:lastPrinted>2017-05-17T06:36:49Z</cp:lastPrinted>
  <dcterms:created xsi:type="dcterms:W3CDTF">2015-11-05T06:51:35Z</dcterms:created>
  <dcterms:modified xsi:type="dcterms:W3CDTF">2019-12-25T14:11:11Z</dcterms:modified>
</cp:coreProperties>
</file>